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CC"/>
    <a:srgbClr val="00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49354-DD30-4AF5-9FF1-F2E8A4447ECF}" type="datetimeFigureOut">
              <a:rPr lang="es-ES" smtClean="0"/>
              <a:t>28/06/2012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88828-CA45-4350-B4C9-3276D7D353F8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2590050"/>
            <a:ext cx="1512168" cy="90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7 Grupo"/>
          <p:cNvGrpSpPr/>
          <p:nvPr/>
        </p:nvGrpSpPr>
        <p:grpSpPr>
          <a:xfrm>
            <a:off x="3419873" y="260648"/>
            <a:ext cx="1800199" cy="1008112"/>
            <a:chOff x="3419873" y="332657"/>
            <a:chExt cx="1944215" cy="136954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19873" y="332657"/>
              <a:ext cx="1944215" cy="1369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5 CuadroTexto"/>
            <p:cNvSpPr txBox="1"/>
            <p:nvPr/>
          </p:nvSpPr>
          <p:spPr>
            <a:xfrm>
              <a:off x="3851921" y="723955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b="1" dirty="0" smtClean="0">
                  <a:solidFill>
                    <a:srgbClr val="663300"/>
                  </a:solidFill>
                </a:rPr>
                <a:t>WOOD</a:t>
              </a:r>
              <a:endParaRPr lang="es-ES" sz="2400" b="1" dirty="0">
                <a:solidFill>
                  <a:srgbClr val="663300"/>
                </a:solidFill>
              </a:endParaRPr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>
            <a:off x="5292080" y="620688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6898418" y="2230009"/>
            <a:ext cx="2138078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tree trunk</a:t>
            </a:r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5496" y="476672"/>
            <a:ext cx="194421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fuel</a:t>
            </a:r>
          </a:p>
          <a:p>
            <a:pPr algn="ctr"/>
            <a:r>
              <a:rPr lang="en-US" sz="1600" dirty="0" smtClean="0"/>
              <a:t>construction</a:t>
            </a:r>
          </a:p>
          <a:p>
            <a:pPr algn="ctr"/>
            <a:r>
              <a:rPr lang="en-US" sz="1600" dirty="0" smtClean="0"/>
              <a:t>decoration</a:t>
            </a:r>
          </a:p>
          <a:p>
            <a:pPr algn="ctr"/>
            <a:r>
              <a:rPr lang="en-US" sz="1600" dirty="0" smtClean="0"/>
              <a:t>thermal insulation</a:t>
            </a:r>
          </a:p>
          <a:p>
            <a:pPr algn="ctr"/>
            <a:r>
              <a:rPr lang="en-US" sz="1600" dirty="0" smtClean="0"/>
              <a:t> instruments</a:t>
            </a:r>
          </a:p>
          <a:p>
            <a:pPr algn="ctr"/>
            <a:r>
              <a:rPr lang="en-US" sz="1600" dirty="0" smtClean="0"/>
              <a:t>paper.</a:t>
            </a:r>
            <a:endParaRPr lang="es-ES" sz="1600" dirty="0"/>
          </a:p>
        </p:txBody>
      </p:sp>
      <p:grpSp>
        <p:nvGrpSpPr>
          <p:cNvPr id="36" name="35 Grupo"/>
          <p:cNvGrpSpPr/>
          <p:nvPr/>
        </p:nvGrpSpPr>
        <p:grpSpPr>
          <a:xfrm>
            <a:off x="179512" y="2132856"/>
            <a:ext cx="1872208" cy="1528785"/>
            <a:chOff x="179512" y="2132856"/>
            <a:chExt cx="1872208" cy="1528785"/>
          </a:xfrm>
        </p:grpSpPr>
        <p:grpSp>
          <p:nvGrpSpPr>
            <p:cNvPr id="24" name="23 Grupo"/>
            <p:cNvGrpSpPr/>
            <p:nvPr/>
          </p:nvGrpSpPr>
          <p:grpSpPr>
            <a:xfrm>
              <a:off x="179512" y="2132856"/>
              <a:ext cx="1656184" cy="1528785"/>
              <a:chOff x="179512" y="3717032"/>
              <a:chExt cx="1656184" cy="1528785"/>
            </a:xfrm>
          </p:grpSpPr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9512" y="3717032"/>
                <a:ext cx="1656184" cy="15287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19 CuadroTexto"/>
              <p:cNvSpPr txBox="1"/>
              <p:nvPr/>
            </p:nvSpPr>
            <p:spPr>
              <a:xfrm>
                <a:off x="755576" y="3789040"/>
                <a:ext cx="648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VE" sz="1000" b="1" dirty="0" smtClean="0"/>
                  <a:t>Fuel</a:t>
                </a:r>
                <a:r>
                  <a:rPr lang="es-VE" dirty="0" smtClean="0"/>
                  <a:t> </a:t>
                </a:r>
                <a:endParaRPr lang="es-ES" dirty="0"/>
              </a:p>
            </p:txBody>
          </p:sp>
          <p:sp>
            <p:nvSpPr>
              <p:cNvPr id="21" name="20 CuadroTexto"/>
              <p:cNvSpPr txBox="1"/>
              <p:nvPr/>
            </p:nvSpPr>
            <p:spPr>
              <a:xfrm>
                <a:off x="179512" y="4221088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VE" sz="900" b="1" dirty="0" err="1" smtClean="0"/>
                  <a:t>Construction</a:t>
                </a:r>
                <a:r>
                  <a:rPr lang="es-VE" dirty="0" smtClean="0"/>
                  <a:t> </a:t>
                </a:r>
                <a:endParaRPr lang="es-ES" dirty="0"/>
              </a:p>
            </p:txBody>
          </p:sp>
          <p:sp>
            <p:nvSpPr>
              <p:cNvPr id="22" name="21 CuadroTexto"/>
              <p:cNvSpPr txBox="1"/>
              <p:nvPr/>
            </p:nvSpPr>
            <p:spPr>
              <a:xfrm>
                <a:off x="827584" y="4509120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VE" sz="900" b="1" dirty="0" err="1" smtClean="0"/>
                  <a:t>Paper</a:t>
                </a:r>
                <a:r>
                  <a:rPr lang="es-VE" dirty="0" smtClean="0"/>
                  <a:t> </a:t>
                </a:r>
                <a:endParaRPr lang="es-ES" dirty="0"/>
              </a:p>
            </p:txBody>
          </p:sp>
        </p:grpSp>
        <p:sp>
          <p:nvSpPr>
            <p:cNvPr id="23" name="22 CuadroTexto"/>
            <p:cNvSpPr txBox="1"/>
            <p:nvPr/>
          </p:nvSpPr>
          <p:spPr>
            <a:xfrm>
              <a:off x="1187624" y="2915652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800" b="1" dirty="0" err="1" smtClean="0"/>
                <a:t>Fabrication</a:t>
              </a:r>
              <a:r>
                <a:rPr lang="es-VE" dirty="0" smtClean="0"/>
                <a:t> </a:t>
              </a:r>
              <a:endParaRPr lang="es-ES" dirty="0"/>
            </a:p>
          </p:txBody>
        </p:sp>
      </p:grpSp>
      <p:sp>
        <p:nvSpPr>
          <p:cNvPr id="26" name="25 CuadroTexto"/>
          <p:cNvSpPr txBox="1"/>
          <p:nvPr/>
        </p:nvSpPr>
        <p:spPr>
          <a:xfrm>
            <a:off x="5796136" y="62068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/>
              <a:t>i</a:t>
            </a:r>
            <a:r>
              <a:rPr lang="es-VE" sz="1200" dirty="0" err="1" smtClean="0"/>
              <a:t>s</a:t>
            </a:r>
            <a:r>
              <a:rPr lang="es-VE" sz="1200" dirty="0" smtClean="0"/>
              <a:t> a</a:t>
            </a:r>
            <a:endParaRPr lang="es-ES" sz="1200" dirty="0"/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>
            <a:off x="6300192" y="620688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28 CuadroTexto"/>
          <p:cNvSpPr txBox="1"/>
          <p:nvPr/>
        </p:nvSpPr>
        <p:spPr>
          <a:xfrm>
            <a:off x="7114442" y="1484739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/>
              <a:t>t</a:t>
            </a:r>
            <a:r>
              <a:rPr lang="es-VE" sz="1200" dirty="0" err="1" smtClean="0"/>
              <a:t>hat</a:t>
            </a:r>
            <a:r>
              <a:rPr lang="es-VE" sz="1200" dirty="0" smtClean="0"/>
              <a:t> </a:t>
            </a:r>
            <a:r>
              <a:rPr lang="es-VE" sz="1200" dirty="0" err="1" smtClean="0"/>
              <a:t>is</a:t>
            </a:r>
            <a:r>
              <a:rPr lang="es-VE" sz="1200" dirty="0" smtClean="0"/>
              <a:t> in</a:t>
            </a:r>
            <a:endParaRPr lang="es-ES" sz="1200" dirty="0"/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7720971" y="1166287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7720971" y="1864211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10800000">
            <a:off x="2976746" y="692696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33 CuadroTexto"/>
          <p:cNvSpPr txBox="1"/>
          <p:nvPr/>
        </p:nvSpPr>
        <p:spPr>
          <a:xfrm>
            <a:off x="2339752" y="62068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/>
              <a:t>use are</a:t>
            </a:r>
            <a:endParaRPr lang="es-ES" sz="1200" dirty="0"/>
          </a:p>
        </p:txBody>
      </p: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10800000">
            <a:off x="2040642" y="692696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7732843" y="-307907"/>
            <a:ext cx="489880" cy="234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7207102" y="476672"/>
            <a:ext cx="172819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/>
              <a:t>Natural Material</a:t>
            </a:r>
            <a:endParaRPr lang="es-ES" dirty="0"/>
          </a:p>
        </p:txBody>
      </p:sp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4242425" y="1454319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37 Rectángulo"/>
          <p:cNvSpPr/>
          <p:nvPr/>
        </p:nvSpPr>
        <p:spPr>
          <a:xfrm>
            <a:off x="2051720" y="4388911"/>
            <a:ext cx="2430016" cy="1200329"/>
          </a:xfrm>
          <a:prstGeom prst="rect">
            <a:avLst/>
          </a:prstGeom>
          <a:solidFill>
            <a:srgbClr val="FFFFCC"/>
          </a:solidFill>
          <a:ln>
            <a:solidFill>
              <a:srgbClr val="FFCC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low cost</a:t>
            </a:r>
          </a:p>
          <a:p>
            <a:pPr algn="ctr"/>
            <a:r>
              <a:rPr lang="en-US" dirty="0" smtClean="0"/>
              <a:t>Durable</a:t>
            </a:r>
          </a:p>
          <a:p>
            <a:pPr algn="ctr"/>
            <a:r>
              <a:rPr lang="en-US" dirty="0" smtClean="0"/>
              <a:t>High strength</a:t>
            </a:r>
          </a:p>
          <a:p>
            <a:pPr algn="ctr"/>
            <a:r>
              <a:rPr lang="en-US" dirty="0" smtClean="0"/>
              <a:t>adaptable</a:t>
            </a:r>
            <a:endParaRPr lang="es-ES" dirty="0"/>
          </a:p>
        </p:txBody>
      </p:sp>
      <p:sp>
        <p:nvSpPr>
          <p:cNvPr id="39" name="38 CuadroTexto"/>
          <p:cNvSpPr txBox="1"/>
          <p:nvPr/>
        </p:nvSpPr>
        <p:spPr>
          <a:xfrm>
            <a:off x="4211960" y="184482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err="1" smtClean="0"/>
              <a:t>It</a:t>
            </a:r>
            <a:r>
              <a:rPr lang="es-VE" sz="1200" dirty="0" smtClean="0"/>
              <a:t> has</a:t>
            </a:r>
            <a:endParaRPr lang="es-ES" sz="1200" dirty="0"/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4242425" y="2246407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CuadroTexto"/>
          <p:cNvSpPr txBox="1"/>
          <p:nvPr/>
        </p:nvSpPr>
        <p:spPr>
          <a:xfrm>
            <a:off x="2753544" y="2647945"/>
            <a:ext cx="1512168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VE" dirty="0" err="1" smtClean="0"/>
              <a:t>Advantage</a:t>
            </a:r>
            <a:endParaRPr lang="es-ES" dirty="0"/>
          </a:p>
        </p:txBody>
      </p:sp>
      <p:sp>
        <p:nvSpPr>
          <p:cNvPr id="42" name="41 CuadroTexto"/>
          <p:cNvSpPr txBox="1"/>
          <p:nvPr/>
        </p:nvSpPr>
        <p:spPr>
          <a:xfrm>
            <a:off x="4697760" y="2636912"/>
            <a:ext cx="151216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VE" dirty="0" err="1" smtClean="0"/>
              <a:t>disadvantages</a:t>
            </a:r>
            <a:endParaRPr lang="es-ES" dirty="0"/>
          </a:p>
        </p:txBody>
      </p:sp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3288064" y="3171433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43 CuadroTexto"/>
          <p:cNvSpPr txBox="1"/>
          <p:nvPr/>
        </p:nvSpPr>
        <p:spPr>
          <a:xfrm>
            <a:off x="3257600" y="350100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/>
              <a:t>as</a:t>
            </a:r>
            <a:endParaRPr lang="es-ES" sz="1200" dirty="0"/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5304288" y="3171433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45 CuadroTexto"/>
          <p:cNvSpPr txBox="1"/>
          <p:nvPr/>
        </p:nvSpPr>
        <p:spPr>
          <a:xfrm>
            <a:off x="5273824" y="351204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200" dirty="0" smtClean="0"/>
              <a:t>as</a:t>
            </a:r>
            <a:endParaRPr lang="es-ES" sz="1200" dirty="0"/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3288065" y="3963521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462" b="65933"/>
          <a:stretch>
            <a:fillRect/>
          </a:stretch>
        </p:blipFill>
        <p:spPr bwMode="auto">
          <a:xfrm rot="5400000">
            <a:off x="5304289" y="3963521"/>
            <a:ext cx="44312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48 Rectángulo"/>
          <p:cNvSpPr/>
          <p:nvPr/>
        </p:nvSpPr>
        <p:spPr>
          <a:xfrm>
            <a:off x="4716016" y="4365104"/>
            <a:ext cx="2430016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Termites</a:t>
            </a:r>
          </a:p>
          <a:p>
            <a:pPr algn="ctr"/>
            <a:r>
              <a:rPr lang="en-US" dirty="0" smtClean="0"/>
              <a:t>No resist the  fire</a:t>
            </a:r>
            <a:endParaRPr lang="en-US" dirty="0"/>
          </a:p>
          <a:p>
            <a:pPr algn="ctr"/>
            <a:endParaRPr lang="es-ES" dirty="0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05025" y="5805264"/>
            <a:ext cx="1098823" cy="823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07804" y="5654405"/>
            <a:ext cx="1248172" cy="120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8024" y="5733256"/>
            <a:ext cx="1299082" cy="96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56176" y="5661248"/>
            <a:ext cx="1136003" cy="104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43</Words>
  <Application>Microsoft Office PowerPoint</Application>
  <PresentationFormat>Presentación en pantalla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USB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8</cp:revision>
  <dcterms:created xsi:type="dcterms:W3CDTF">2012-06-28T12:46:03Z</dcterms:created>
  <dcterms:modified xsi:type="dcterms:W3CDTF">2012-06-28T13:58:36Z</dcterms:modified>
</cp:coreProperties>
</file>